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445" r:id="rId3"/>
    <p:sldId id="260" r:id="rId4"/>
    <p:sldId id="2440" r:id="rId5"/>
    <p:sldId id="2444" r:id="rId6"/>
    <p:sldId id="2434" r:id="rId7"/>
    <p:sldId id="258" r:id="rId8"/>
    <p:sldId id="2439" r:id="rId9"/>
    <p:sldId id="2442" r:id="rId10"/>
    <p:sldId id="2433" r:id="rId11"/>
    <p:sldId id="2438" r:id="rId12"/>
    <p:sldId id="2441" r:id="rId13"/>
    <p:sldId id="24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4" d="100"/>
          <a:sy n="44" d="100"/>
        </p:scale>
        <p:origin x="210" y="12"/>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57" d="100"/>
          <a:sy n="57" d="100"/>
        </p:scale>
        <p:origin x="193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CHART TITLE</a:t>
            </a:r>
          </a:p>
        </c:rich>
      </c:tx>
      <c:layout>
        <c:manualLayout>
          <c:xMode val="edge"/>
          <c:yMode val="edge"/>
          <c:x val="0.39625304136253042"/>
          <c:y val="1.28755364806866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4688162154913117"/>
          <c:y val="0.17427359670169987"/>
          <c:w val="0.73876314730731663"/>
          <c:h val="0.65157007198134576"/>
        </c:manualLayout>
      </c:layout>
      <c:doughnutChart>
        <c:varyColors val="1"/>
        <c:ser>
          <c:idx val="0"/>
          <c:order val="0"/>
          <c:tx>
            <c:strRef>
              <c:f>Лист1!$B$1</c:f>
              <c:strCache>
                <c:ptCount val="1"/>
                <c:pt idx="0">
                  <c:v>Row</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2D3-4747-9723-3DDD7CD85D4A}"/>
              </c:ext>
            </c:extLst>
          </c:dPt>
          <c:dPt>
            <c:idx val="1"/>
            <c:bubble3D val="0"/>
            <c:spPr>
              <a:solidFill>
                <a:schemeClr val="accent2"/>
              </a:solidFill>
              <a:ln w="19050">
                <a:noFill/>
              </a:ln>
              <a:effectLst/>
            </c:spPr>
            <c:extLst>
              <c:ext xmlns:c16="http://schemas.microsoft.com/office/drawing/2014/chart" uri="{C3380CC4-5D6E-409C-BE32-E72D297353CC}">
                <c16:uniqueId val="{00000003-52D3-4747-9723-3DDD7CD85D4A}"/>
              </c:ext>
            </c:extLst>
          </c:dPt>
          <c:dPt>
            <c:idx val="2"/>
            <c:bubble3D val="0"/>
            <c:spPr>
              <a:solidFill>
                <a:srgbClr val="C0F400"/>
              </a:solidFill>
              <a:ln w="19050">
                <a:noFill/>
              </a:ln>
              <a:effectLst/>
            </c:spPr>
            <c:extLst>
              <c:ext xmlns:c16="http://schemas.microsoft.com/office/drawing/2014/chart" uri="{C3380CC4-5D6E-409C-BE32-E72D297353CC}">
                <c16:uniqueId val="{00000005-52D3-4747-9723-3DDD7CD85D4A}"/>
              </c:ext>
            </c:extLst>
          </c:dPt>
          <c:dPt>
            <c:idx val="3"/>
            <c:bubble3D val="0"/>
            <c:spPr>
              <a:solidFill>
                <a:schemeClr val="accent4"/>
              </a:solidFill>
              <a:ln w="19050">
                <a:noFill/>
              </a:ln>
              <a:effectLst/>
            </c:spPr>
            <c:extLst>
              <c:ext xmlns:c16="http://schemas.microsoft.com/office/drawing/2014/chart" uri="{C3380CC4-5D6E-409C-BE32-E72D297353CC}">
                <c16:uniqueId val="{00000007-52D3-4747-9723-3DDD7CD85D4A}"/>
              </c:ext>
            </c:extLst>
          </c:dPt>
          <c:dPt>
            <c:idx val="4"/>
            <c:bubble3D val="0"/>
            <c:spPr>
              <a:solidFill>
                <a:schemeClr val="accent5"/>
              </a:solidFill>
              <a:ln w="19050">
                <a:noFill/>
              </a:ln>
              <a:effectLst/>
            </c:spPr>
            <c:extLst>
              <c:ext xmlns:c16="http://schemas.microsoft.com/office/drawing/2014/chart" uri="{C3380CC4-5D6E-409C-BE32-E72D297353CC}">
                <c16:uniqueId val="{00000009-52D3-4747-9723-3DDD7CD85D4A}"/>
              </c:ext>
            </c:extLst>
          </c:dPt>
          <c:dPt>
            <c:idx val="5"/>
            <c:bubble3D val="0"/>
            <c:spPr>
              <a:solidFill>
                <a:schemeClr val="accent6"/>
              </a:solidFill>
              <a:ln w="19050">
                <a:noFill/>
              </a:ln>
              <a:effectLst/>
            </c:spPr>
            <c:extLst>
              <c:ext xmlns:c16="http://schemas.microsoft.com/office/drawing/2014/chart" uri="{C3380CC4-5D6E-409C-BE32-E72D297353CC}">
                <c16:uniqueId val="{0000000B-52D3-4747-9723-3DDD7CD85D4A}"/>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52D3-4747-9723-3DDD7CD85D4A}"/>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52D3-4747-9723-3DDD7CD85D4A}"/>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52D3-4747-9723-3DDD7CD85D4A}"/>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52D3-4747-9723-3DDD7CD85D4A}"/>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52D3-4747-9723-3DDD7CD85D4A}"/>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52D3-4747-9723-3DDD7CD85D4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Лист1!$A$2:$A$13</c:f>
              <c:strCache>
                <c:ptCount val="5"/>
                <c:pt idx="0">
                  <c:v>Jan </c:v>
                </c:pt>
                <c:pt idx="1">
                  <c:v>Feb</c:v>
                </c:pt>
                <c:pt idx="2">
                  <c:v>Mar</c:v>
                </c:pt>
                <c:pt idx="3">
                  <c:v>Apr</c:v>
                </c:pt>
                <c:pt idx="4">
                  <c:v>May</c:v>
                </c:pt>
              </c:strCache>
            </c:strRef>
          </c:cat>
          <c:val>
            <c:numRef>
              <c:f>Лист1!$B$2:$B$13</c:f>
              <c:numCache>
                <c:formatCode>General</c:formatCode>
                <c:ptCount val="12"/>
                <c:pt idx="0">
                  <c:v>10000</c:v>
                </c:pt>
                <c:pt idx="1">
                  <c:v>17000</c:v>
                </c:pt>
                <c:pt idx="2">
                  <c:v>15000</c:v>
                </c:pt>
                <c:pt idx="3">
                  <c:v>25000</c:v>
                </c:pt>
                <c:pt idx="4">
                  <c:v>21000</c:v>
                </c:pt>
              </c:numCache>
            </c:numRef>
          </c:val>
          <c:extLst>
            <c:ext xmlns:c16="http://schemas.microsoft.com/office/drawing/2014/chart" uri="{C3380CC4-5D6E-409C-BE32-E72D297353CC}">
              <c16:uniqueId val="{00000018-52D3-4747-9723-3DDD7CD85D4A}"/>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t"/>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
          <c:y val="0.9026736169781352"/>
          <c:w val="1"/>
          <c:h val="6.0710858031158124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4/27/2019</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4/27/2019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4519" y="1189038"/>
            <a:ext cx="11002962" cy="4987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300">
                <a:solidFill>
                  <a:schemeClr val="bg1"/>
                </a:solidFill>
                <a:latin typeface="+mn-lt"/>
              </a:defRPr>
            </a:lvl1pPr>
          </a:lstStyle>
          <a:p>
            <a:r>
              <a:rPr lang="en-US" dirty="0"/>
              <a:t>CLICK TO EDIT MASTER TITLE STYLE</a:t>
            </a:r>
          </a:p>
        </p:txBody>
      </p:sp>
      <p:sp>
        <p:nvSpPr>
          <p:cNvPr id="6" name="Footer Placeholder 5">
            <a:extLst>
              <a:ext uri="{FF2B5EF4-FFF2-40B4-BE49-F238E27FC236}">
                <a16:creationId xmlns:a16="http://schemas.microsoft.com/office/drawing/2014/main" id="{5BC6E0AC-4834-46AF-A953-9EE372259DE3}"/>
              </a:ext>
            </a:extLst>
          </p:cNvPr>
          <p:cNvSpPr>
            <a:spLocks noGrp="1"/>
          </p:cNvSpPr>
          <p:nvPr>
            <p:ph type="ftr" sz="quarter" idx="10"/>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0D4F2F3C-7D16-40A3-A7C1-77AE127D5D9A}"/>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80800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381524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a:r>
              <a:rPr lang="en-US"/>
              <a:t>Click to 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169633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6215741"/>
            <a:chOff x="252031" y="391887"/>
            <a:chExt cx="7433283" cy="6215741"/>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2729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1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8571B4-4133-4DE5-AD8F-A341842CBE58}"/>
              </a:ext>
            </a:extLst>
          </p:cNvPr>
          <p:cNvSpPr>
            <a:spLocks noGrp="1"/>
          </p:cNvSpPr>
          <p:nvPr>
            <p:ph type="ftr" sz="quarter" idx="10"/>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39C200B3-102B-4BB6-AEB0-D99EE027F096}"/>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979308"/>
          </a:xfrm>
        </p:spPr>
        <p:txBody>
          <a:bodyPr anchor="b"/>
          <a:lstStyle>
            <a:lvl1pPr>
              <a:defRPr sz="3200" b="1">
                <a:solidFill>
                  <a:schemeClr val="bg1"/>
                </a:solidFill>
                <a:latin typeface="+mn-lt"/>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Footer Placeholder 3">
            <a:extLst>
              <a:ext uri="{FF2B5EF4-FFF2-40B4-BE49-F238E27FC236}">
                <a16:creationId xmlns:a16="http://schemas.microsoft.com/office/drawing/2014/main" id="{7BFE929D-DC77-46CA-82A0-DBC67BEA93A1}"/>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04A17937-35A7-4492-BF9B-0912A22FF3F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0666008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a:solidFill>
            <a:schemeClr val="bg1">
              <a:lumMod val="50000"/>
            </a:schemeClr>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D56B8994-D221-4700-A133-4FCBC9C9406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CCBE36DC-B3F9-4725-94B8-EAD411EC241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5" name="Title 4">
            <a:extLst>
              <a:ext uri="{FF2B5EF4-FFF2-40B4-BE49-F238E27FC236}">
                <a16:creationId xmlns:a16="http://schemas.microsoft.com/office/drawing/2014/main" id="{AF50108F-20E3-412D-860B-14CB11988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Add a Footer</a:t>
            </a:r>
          </a:p>
        </p:txBody>
      </p:sp>
      <p:sp>
        <p:nvSpPr>
          <p:cNvPr id="9" name="Rectangle: Single Corner Snipped 8">
            <a:extLst>
              <a:ext uri="{FF2B5EF4-FFF2-40B4-BE49-F238E27FC236}">
                <a16:creationId xmlns:a16="http://schemas.microsoft.com/office/drawing/2014/main" id="{7166C798-72CE-4F2D-9A04-013F24A2659F}"/>
              </a:ext>
            </a:extLst>
          </p:cNvPr>
          <p:cNvSpPr/>
          <p:nvPr userDrawn="1"/>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0" r:id="rId7"/>
    <p:sldLayoutId id="2147483663" r:id="rId8"/>
    <p:sldLayoutId id="2147483662" r:id="rId9"/>
    <p:sldLayoutId id="2147483669" r:id="rId10"/>
    <p:sldLayoutId id="2147483661" r:id="rId11"/>
    <p:sldLayoutId id="2147483666" r:id="rId12"/>
    <p:sldLayoutId id="2147483670" r:id="rId13"/>
    <p:sldLayoutId id="2147483667" r:id="rId14"/>
    <p:sldLayoutId id="2147483668" r:id="rId15"/>
    <p:sldLayoutId id="2147483665" r:id="rId16"/>
    <p:sldLayoutId id="2147483655" r:id="rId17"/>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NTMnEs8BwnY?feature=oembed" TargetMode="Externa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GeaL7VMn_Ps?feature=oembed" TargetMode="Externa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5" y="0"/>
            <a:ext cx="12192000"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descr="Accent squares:  white open shape, shaded green block, and white block with text placeholder.">
            <a:extLst>
              <a:ext uri="{FF2B5EF4-FFF2-40B4-BE49-F238E27FC236}">
                <a16:creationId xmlns:a16="http://schemas.microsoft.com/office/drawing/2014/main" id="{11BEC607-8474-408E-A7AC-48A065F31B63}"/>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lstStyle/>
          <a:p>
            <a:r>
              <a:rPr lang="en-US" dirty="0"/>
              <a:t>Lateral thinking</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791372" y="3838627"/>
            <a:ext cx="6609256" cy="675754"/>
          </a:xfrm>
        </p:spPr>
        <p:txBody>
          <a:bodyPr>
            <a:normAutofit fontScale="85000" lnSpcReduction="20000"/>
          </a:bodyPr>
          <a:lstStyle/>
          <a:p>
            <a:r>
              <a:rPr lang="en-US" dirty="0"/>
              <a:t>Classic Creativity Model Project</a:t>
            </a:r>
          </a:p>
          <a:p>
            <a:r>
              <a:rPr lang="en-US" dirty="0"/>
              <a:t>Model Source:  Dr. Edward de Bono</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671F4D-9614-41E9-BA0C-7977DEBBBBB3}"/>
              </a:ext>
            </a:extLst>
          </p:cNvPr>
          <p:cNvSpPr>
            <a:spLocks noGrp="1"/>
          </p:cNvSpPr>
          <p:nvPr>
            <p:ph type="title"/>
          </p:nvPr>
        </p:nvSpPr>
        <p:spPr/>
        <p:txBody>
          <a:bodyPr/>
          <a:lstStyle/>
          <a:p>
            <a:r>
              <a:rPr lang="en-US" dirty="0"/>
              <a:t>YOUR TITLE GOES HERE</a:t>
            </a:r>
          </a:p>
        </p:txBody>
      </p:sp>
      <p:sp>
        <p:nvSpPr>
          <p:cNvPr id="9" name="Rectangle 8" descr="Open white square">
            <a:extLst>
              <a:ext uri="{FF2B5EF4-FFF2-40B4-BE49-F238E27FC236}">
                <a16:creationId xmlns:a16="http://schemas.microsoft.com/office/drawing/2014/main" id="{3FA6EA72-8286-456D-962A-635BD29FF580}"/>
              </a:ext>
            </a:extLst>
          </p:cNvPr>
          <p:cNvSpPr/>
          <p:nvPr/>
        </p:nvSpPr>
        <p:spPr>
          <a:xfrm flipH="1">
            <a:off x="2685137" y="972457"/>
            <a:ext cx="9172647" cy="4843807"/>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97B4C68-C77C-441E-92FB-B16A0472C0E5}"/>
              </a:ext>
            </a:extLst>
          </p:cNvPr>
          <p:cNvSpPr/>
          <p:nvPr/>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aphicFrame>
        <p:nvGraphicFramePr>
          <p:cNvPr id="6" name="Table 2">
            <a:extLst>
              <a:ext uri="{FF2B5EF4-FFF2-40B4-BE49-F238E27FC236}">
                <a16:creationId xmlns:a16="http://schemas.microsoft.com/office/drawing/2014/main" id="{0E9A2E70-9C73-45A4-9B0C-E2433CF2A835}"/>
              </a:ext>
            </a:extLst>
          </p:cNvPr>
          <p:cNvGraphicFramePr>
            <a:graphicFrameLocks noGrp="1"/>
          </p:cNvGraphicFramePr>
          <p:nvPr>
            <p:ph idx="1"/>
            <p:extLst>
              <p:ext uri="{D42A27DB-BD31-4B8C-83A1-F6EECF244321}">
                <p14:modId xmlns:p14="http://schemas.microsoft.com/office/powerpoint/2010/main" val="1643960295"/>
              </p:ext>
            </p:extLst>
          </p:nvPr>
        </p:nvGraphicFramePr>
        <p:xfrm>
          <a:off x="595313" y="1189038"/>
          <a:ext cx="11000992" cy="4843806"/>
        </p:xfrm>
        <a:graphic>
          <a:graphicData uri="http://schemas.openxmlformats.org/drawingml/2006/table">
            <a:tbl>
              <a:tblPr firstRow="1" bandRow="1">
                <a:effectLst>
                  <a:outerShdw blurRad="63500" sx="102000" sy="102000" algn="ctr" rotWithShape="0">
                    <a:srgbClr val="C0F400">
                      <a:alpha val="20000"/>
                    </a:srgbClr>
                  </a:outerShdw>
                </a:effectLst>
                <a:tableStyleId>{5C22544A-7EE6-4342-B048-85BDC9FD1C3A}</a:tableStyleId>
              </a:tblPr>
              <a:tblGrid>
                <a:gridCol w="2750248">
                  <a:extLst>
                    <a:ext uri="{9D8B030D-6E8A-4147-A177-3AD203B41FA5}">
                      <a16:colId xmlns:a16="http://schemas.microsoft.com/office/drawing/2014/main" val="2481577866"/>
                    </a:ext>
                  </a:extLst>
                </a:gridCol>
                <a:gridCol w="2750248">
                  <a:extLst>
                    <a:ext uri="{9D8B030D-6E8A-4147-A177-3AD203B41FA5}">
                      <a16:colId xmlns:a16="http://schemas.microsoft.com/office/drawing/2014/main" val="2836427615"/>
                    </a:ext>
                  </a:extLst>
                </a:gridCol>
                <a:gridCol w="2750248">
                  <a:extLst>
                    <a:ext uri="{9D8B030D-6E8A-4147-A177-3AD203B41FA5}">
                      <a16:colId xmlns:a16="http://schemas.microsoft.com/office/drawing/2014/main" val="310093864"/>
                    </a:ext>
                  </a:extLst>
                </a:gridCol>
                <a:gridCol w="2750248">
                  <a:extLst>
                    <a:ext uri="{9D8B030D-6E8A-4147-A177-3AD203B41FA5}">
                      <a16:colId xmlns:a16="http://schemas.microsoft.com/office/drawing/2014/main" val="2023951014"/>
                    </a:ext>
                  </a:extLst>
                </a:gridCol>
              </a:tblGrid>
              <a:tr h="546638">
                <a:tc>
                  <a:txBody>
                    <a:bodyPr/>
                    <a:lstStyle/>
                    <a:p>
                      <a:pPr algn="ctr"/>
                      <a:r>
                        <a:rPr lang="en-US" sz="2400" dirty="0">
                          <a:solidFill>
                            <a:srgbClr val="2F3342"/>
                          </a:solidFill>
                        </a:rPr>
                        <a:t>YOUR</a:t>
                      </a:r>
                      <a:r>
                        <a:rPr lang="en-US" sz="2400" baseline="0" dirty="0">
                          <a:solidFill>
                            <a:srgbClr val="2F3342"/>
                          </a:solidFill>
                        </a:rPr>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chemeClr val="bg1"/>
                    </a:solidFill>
                  </a:tcPr>
                </a:tc>
                <a:tc>
                  <a:txBody>
                    <a:bodyPr/>
                    <a:lstStyle/>
                    <a:p>
                      <a:pPr algn="ctr"/>
                      <a:r>
                        <a:rPr lang="en-US" sz="2400" dirty="0">
                          <a:solidFill>
                            <a:srgbClr val="2F3342"/>
                          </a:solidFill>
                        </a:rPr>
                        <a:t>YOUR</a:t>
                      </a:r>
                      <a:r>
                        <a:rPr lang="en-US" sz="2400" baseline="0" dirty="0">
                          <a:solidFill>
                            <a:srgbClr val="2F3342"/>
                          </a:solidFill>
                        </a:rPr>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chemeClr val="bg1"/>
                    </a:solidFill>
                  </a:tcPr>
                </a:tc>
                <a:tc>
                  <a:txBody>
                    <a:bodyPr/>
                    <a:lstStyle/>
                    <a:p>
                      <a:pPr algn="ctr"/>
                      <a:r>
                        <a:rPr lang="en-US" sz="2400" dirty="0">
                          <a:solidFill>
                            <a:srgbClr val="2F3342"/>
                          </a:solidFill>
                        </a:rPr>
                        <a:t>YOUR</a:t>
                      </a:r>
                      <a:r>
                        <a:rPr lang="en-US" sz="2400" baseline="0" dirty="0">
                          <a:solidFill>
                            <a:srgbClr val="2F3342"/>
                          </a:solidFill>
                        </a:rPr>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chemeClr val="bg1"/>
                    </a:solidFill>
                  </a:tcPr>
                </a:tc>
                <a:tc>
                  <a:txBody>
                    <a:bodyPr/>
                    <a:lstStyle/>
                    <a:p>
                      <a:pPr algn="ctr"/>
                      <a:r>
                        <a:rPr lang="en-US" sz="2400" dirty="0">
                          <a:solidFill>
                            <a:srgbClr val="2F3342"/>
                          </a:solidFill>
                        </a:rPr>
                        <a:t>YOUR</a:t>
                      </a:r>
                      <a:r>
                        <a:rPr lang="en-US" sz="2400" baseline="0" dirty="0">
                          <a:solidFill>
                            <a:srgbClr val="2F3342"/>
                          </a:solidFill>
                        </a:rPr>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chemeClr val="bg1"/>
                    </a:solidFill>
                  </a:tcPr>
                </a:tc>
                <a:extLst>
                  <a:ext uri="{0D108BD9-81ED-4DB2-BD59-A6C34878D82A}">
                    <a16:rowId xmlns:a16="http://schemas.microsoft.com/office/drawing/2014/main" val="983420419"/>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3883246291"/>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3502607855"/>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3557125802"/>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1055255528"/>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1449646690"/>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1173117077"/>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43970745"/>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solidFill>
                      <a:srgbClr val="2F3342"/>
                    </a:solidFill>
                  </a:tcPr>
                </a:tc>
                <a:extLst>
                  <a:ext uri="{0D108BD9-81ED-4DB2-BD59-A6C34878D82A}">
                    <a16:rowId xmlns:a16="http://schemas.microsoft.com/office/drawing/2014/main" val="1663314759"/>
                  </a:ext>
                </a:extLst>
              </a:tr>
            </a:tbl>
          </a:graphicData>
        </a:graphic>
      </p:graphicFrame>
      <p:sp>
        <p:nvSpPr>
          <p:cNvPr id="2" name="Footer Placeholder 1">
            <a:extLst>
              <a:ext uri="{FF2B5EF4-FFF2-40B4-BE49-F238E27FC236}">
                <a16:creationId xmlns:a16="http://schemas.microsoft.com/office/drawing/2014/main" id="{08DF2641-88A5-4690-98BC-859695C8E3C8}"/>
              </a:ext>
            </a:extLst>
          </p:cNvPr>
          <p:cNvSpPr>
            <a:spLocks noGrp="1"/>
          </p:cNvSpPr>
          <p:nvPr>
            <p:ph type="ftr" sz="quarter" idx="10"/>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C6CF05E3-FE3F-45C6-A2C5-9F5408F4F812}"/>
              </a:ext>
            </a:extLst>
          </p:cNvPr>
          <p:cNvSpPr>
            <a:spLocks noGrp="1"/>
          </p:cNvSpPr>
          <p:nvPr>
            <p:ph type="sldNum" sz="quarter" idx="11"/>
          </p:nvPr>
        </p:nvSpPr>
        <p:spPr/>
        <p:txBody>
          <a:bodyPr/>
          <a:lstStyle/>
          <a:p>
            <a:fld id="{8C2E478F-E849-4A8C-AF1F-CBCC78A7CBFA}" type="slidenum">
              <a:rPr lang="en-US" smtClean="0"/>
              <a:pPr/>
              <a:t>10</a:t>
            </a:fld>
            <a:endParaRPr lang="en-US" dirty="0"/>
          </a:p>
        </p:txBody>
      </p:sp>
    </p:spTree>
    <p:extLst>
      <p:ext uri="{BB962C8B-B14F-4D97-AF65-F5344CB8AC3E}">
        <p14:creationId xmlns:p14="http://schemas.microsoft.com/office/powerpoint/2010/main" val="27790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A0DC386B-E165-424D-B694-E2C45FFA407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2" name="Footer Placeholder 1">
            <a:extLst>
              <a:ext uri="{FF2B5EF4-FFF2-40B4-BE49-F238E27FC236}">
                <a16:creationId xmlns:a16="http://schemas.microsoft.com/office/drawing/2014/main" id="{3D8BBA11-131E-446B-BC9B-D0A09B1AF059}"/>
              </a:ext>
            </a:extLst>
          </p:cNvPr>
          <p:cNvSpPr>
            <a:spLocks noGrp="1"/>
          </p:cNvSpPr>
          <p:nvPr>
            <p:ph type="ftr" sz="quarter" idx="11"/>
          </p:nvPr>
        </p:nvSpPr>
        <p:spPr/>
        <p:txBody>
          <a:bodyPr/>
          <a:lstStyle/>
          <a:p>
            <a:r>
              <a:rPr lang="en-US" dirty="0"/>
              <a:t>Add a Footer</a:t>
            </a:r>
          </a:p>
        </p:txBody>
      </p:sp>
      <p:sp>
        <p:nvSpPr>
          <p:cNvPr id="11" name="Rectangle 10">
            <a:extLst>
              <a:ext uri="{FF2B5EF4-FFF2-40B4-BE49-F238E27FC236}">
                <a16:creationId xmlns:a16="http://schemas.microsoft.com/office/drawing/2014/main" id="{618826A1-4E90-405A-AE28-5500B0A362E3}"/>
              </a:ext>
            </a:extLst>
          </p:cNvPr>
          <p:cNvSpPr/>
          <p:nvPr/>
        </p:nvSpPr>
        <p:spPr>
          <a:xfrm flipH="1">
            <a:off x="6568221" y="4076700"/>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descr="Open white square background accent">
            <a:extLst>
              <a:ext uri="{FF2B5EF4-FFF2-40B4-BE49-F238E27FC236}">
                <a16:creationId xmlns:a16="http://schemas.microsoft.com/office/drawing/2014/main" id="{0783A1B7-34FF-4F2F-A68D-A3D22C770FCB}"/>
              </a:ext>
            </a:extLst>
          </p:cNvPr>
          <p:cNvSpPr/>
          <p:nvPr/>
        </p:nvSpPr>
        <p:spPr>
          <a:xfrm flipH="1">
            <a:off x="791413" y="502215"/>
            <a:ext cx="10638585" cy="5706080"/>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Gray box accent behind title box">
            <a:extLst>
              <a:ext uri="{FF2B5EF4-FFF2-40B4-BE49-F238E27FC236}">
                <a16:creationId xmlns:a16="http://schemas.microsoft.com/office/drawing/2014/main" id="{3C1F0EB8-D260-4FB6-ACF6-6E86B9A02919}"/>
              </a:ext>
            </a:extLst>
          </p:cNvPr>
          <p:cNvSpPr/>
          <p:nvPr/>
        </p:nvSpPr>
        <p:spPr>
          <a:xfrm>
            <a:off x="6834487" y="4223911"/>
            <a:ext cx="5357513" cy="2634089"/>
          </a:xfrm>
          <a:prstGeom prst="rect">
            <a:avLst/>
          </a:prstGeom>
          <a:solidFill>
            <a:srgbClr val="2F33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D4BFC2-69CA-4ED6-89E7-A9ADB571E7A4}"/>
              </a:ext>
            </a:extLst>
          </p:cNvPr>
          <p:cNvSpPr/>
          <p:nvPr/>
        </p:nvSpPr>
        <p:spPr>
          <a:xfrm>
            <a:off x="7050026" y="4485342"/>
            <a:ext cx="4423315" cy="173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nSpc>
                <a:spcPct val="80000"/>
              </a:lnSpc>
              <a:defRPr sz="10000">
                <a:solidFill>
                  <a:srgbClr val="3A3B39"/>
                </a:solidFill>
                <a:latin typeface="Bebas"/>
                <a:ea typeface="Bebas"/>
                <a:cs typeface="Bebas"/>
                <a:sym typeface="Bebas"/>
              </a:defRPr>
            </a:pPr>
            <a:r>
              <a:rPr lang="en-US" sz="3200" b="1" dirty="0">
                <a:solidFill>
                  <a:schemeClr val="bg1"/>
                </a:solidFill>
                <a:latin typeface="+mj-lt"/>
                <a:cs typeface="Gill Sans" panose="020B0502020104020203" pitchFamily="34" charset="-79"/>
              </a:rPr>
              <a:t>YOUR TITLE GOES HERE</a:t>
            </a:r>
          </a:p>
          <a:p>
            <a:r>
              <a:rPr lang="en-US" sz="1200" dirty="0">
                <a:latin typeface="+mj-lt"/>
              </a:rPr>
              <a:t>Lorem ipsum dolor sit amet, consectetur adipiscing elit. </a:t>
            </a:r>
            <a:br>
              <a:rPr lang="en-US" sz="1200" dirty="0">
                <a:latin typeface="+mj-lt"/>
              </a:rPr>
            </a:br>
            <a:r>
              <a:rPr lang="en-US" sz="1200" dirty="0">
                <a:latin typeface="+mj-lt"/>
              </a:rPr>
              <a:t>Ut gravida eros erat. Proin a tellus sed risus lobortis sagitti</a:t>
            </a:r>
          </a:p>
        </p:txBody>
      </p:sp>
      <p:sp>
        <p:nvSpPr>
          <p:cNvPr id="9" name="Rectangle: Single Corner Snipped 8" descr="Footer accent box">
            <a:extLst>
              <a:ext uri="{FF2B5EF4-FFF2-40B4-BE49-F238E27FC236}">
                <a16:creationId xmlns:a16="http://schemas.microsoft.com/office/drawing/2014/main" id="{DF712259-BEF9-4B45-8D68-5F74C49207D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206B3DE3-5308-4ADE-BC26-29765480D1E1}"/>
              </a:ext>
            </a:extLst>
          </p:cNvPr>
          <p:cNvSpPr>
            <a:spLocks noGrp="1"/>
          </p:cNvSpPr>
          <p:nvPr>
            <p:ph type="sldNum" sz="quarter" idx="12"/>
          </p:nvPr>
        </p:nvSpPr>
        <p:spPr/>
        <p:txBody>
          <a:bodyPr/>
          <a:lstStyle/>
          <a:p>
            <a:fld id="{8C2E478F-E849-4A8C-AF1F-CBCC78A7CBFA}" type="slidenum">
              <a:rPr lang="en-US" smtClean="0"/>
              <a:pPr/>
              <a:t>11</a:t>
            </a:fld>
            <a:endParaRPr lang="en-US" dirty="0"/>
          </a:p>
        </p:txBody>
      </p:sp>
      <p:sp>
        <p:nvSpPr>
          <p:cNvPr id="8" name="Title 7" hidden="1">
            <a:extLst>
              <a:ext uri="{FF2B5EF4-FFF2-40B4-BE49-F238E27FC236}">
                <a16:creationId xmlns:a16="http://schemas.microsoft.com/office/drawing/2014/main" id="{097D2725-75F4-45AA-950F-2F67BBF8F754}"/>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138922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ceiling">
            <a:extLst>
              <a:ext uri="{FF2B5EF4-FFF2-40B4-BE49-F238E27FC236}">
                <a16:creationId xmlns:a16="http://schemas.microsoft.com/office/drawing/2014/main" id="{ECE6809B-9586-4FFC-9D20-26C51CA9653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Lst>
          </p:cNvPr>
          <p:cNvSpPr/>
          <p:nvPr/>
        </p:nvSpPr>
        <p:spPr>
          <a:xfrm>
            <a:off x="-35508" y="20298"/>
            <a:ext cx="12192000"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descr="Accent squares:  white open shape, shaded green block, and white block with text placeholder.">
            <a:extLst>
              <a:ext uri="{FF2B5EF4-FFF2-40B4-BE49-F238E27FC236}">
                <a16:creationId xmlns:a16="http://schemas.microsoft.com/office/drawing/2014/main" id="{11BEC607-8474-408E-A7AC-48A065F31B63}"/>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10" name="Subtitle 9">
            <a:extLst>
              <a:ext uri="{FF2B5EF4-FFF2-40B4-BE49-F238E27FC236}">
                <a16:creationId xmlns:a16="http://schemas.microsoft.com/office/drawing/2014/main" id="{3E9BAE4F-16CE-4F5D-9BC7-2CB992790F2F}"/>
              </a:ext>
            </a:extLst>
          </p:cNvPr>
          <p:cNvSpPr>
            <a:spLocks noGrp="1"/>
          </p:cNvSpPr>
          <p:nvPr>
            <p:ph type="subTitle" idx="1"/>
          </p:nvPr>
        </p:nvSpPr>
        <p:spPr/>
        <p:txBody>
          <a:bodyPr/>
          <a:lstStyle/>
          <a:p>
            <a:r>
              <a:rPr lang="en-US" dirty="0"/>
              <a:t>SUBTITLE GOES HERE</a:t>
            </a:r>
          </a:p>
        </p:txBody>
      </p:sp>
      <p:sp>
        <p:nvSpPr>
          <p:cNvPr id="2" name="Footer Placeholder 1">
            <a:extLst>
              <a:ext uri="{FF2B5EF4-FFF2-40B4-BE49-F238E27FC236}">
                <a16:creationId xmlns:a16="http://schemas.microsoft.com/office/drawing/2014/main" id="{9FE3A4F2-29CE-4C57-A172-6A0D63EFD700}"/>
              </a:ext>
            </a:extLst>
          </p:cNvPr>
          <p:cNvSpPr>
            <a:spLocks noGrp="1"/>
          </p:cNvSpPr>
          <p:nvPr>
            <p:ph type="ftr" sz="quarter" idx="4294967295"/>
          </p:nvPr>
        </p:nvSpPr>
        <p:spPr>
          <a:xfrm>
            <a:off x="595884" y="6468303"/>
            <a:ext cx="4114800" cy="365125"/>
          </a:xfrm>
        </p:spPr>
        <p:txBody>
          <a:bodyPr/>
          <a:lstStyle/>
          <a:p>
            <a:r>
              <a:rPr lang="en-US" dirty="0"/>
              <a:t>Add a Footer</a:t>
            </a:r>
          </a:p>
        </p:txBody>
      </p:sp>
      <p:sp>
        <p:nvSpPr>
          <p:cNvPr id="25" name="Rectangle: Single Corner Snipped 24" descr="Footer accent box">
            <a:extLst>
              <a:ext uri="{FF2B5EF4-FFF2-40B4-BE49-F238E27FC236}">
                <a16:creationId xmlns:a16="http://schemas.microsoft.com/office/drawing/2014/main" id="{ADA66B68-D364-4C11-9AA9-052CEAC914E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Slide Number Placeholder 5">
            <a:extLst>
              <a:ext uri="{FF2B5EF4-FFF2-40B4-BE49-F238E27FC236}">
                <a16:creationId xmlns:a16="http://schemas.microsoft.com/office/drawing/2014/main" id="{7B17F9E2-0E31-4010-80D8-F343F24E6E14}"/>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12</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Customize this Template</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spAutoFit/>
          </a:bodyPr>
          <a:lstStyle/>
          <a:p>
            <a:pPr algn="ctr"/>
            <a:r>
              <a:rPr lang="en-US" sz="6000" u="sng" dirty="0">
                <a:solidFill>
                  <a:schemeClr val="bg1"/>
                </a:solidFill>
              </a:rPr>
              <a:t>Template Editing Instructions and Feedback</a:t>
            </a:r>
          </a:p>
        </p:txBody>
      </p:sp>
      <p:sp>
        <p:nvSpPr>
          <p:cNvPr id="2" name="Slide Number Placeholder 1">
            <a:extLst>
              <a:ext uri="{FF2B5EF4-FFF2-40B4-BE49-F238E27FC236}">
                <a16:creationId xmlns:a16="http://schemas.microsoft.com/office/drawing/2014/main" id="{D886D306-B4E6-47AF-A7F0-22B0BB044488}"/>
              </a:ext>
            </a:extLst>
          </p:cNvPr>
          <p:cNvSpPr>
            <a:spLocks noGrp="1"/>
          </p:cNvSpPr>
          <p:nvPr>
            <p:ph type="sldNum" sz="quarter" idx="11"/>
          </p:nvPr>
        </p:nvSpPr>
        <p:spPr/>
        <p:txBody>
          <a:bodyPr/>
          <a:lstStyle/>
          <a:p>
            <a:fld id="{8C2E478F-E849-4A8C-AF1F-CBCC78A7CBFA}" type="slidenum">
              <a:rPr lang="en-US" smtClean="0"/>
              <a:pPr/>
              <a:t>13</a:t>
            </a:fld>
            <a:endParaRPr lang="en-US" dirty="0"/>
          </a:p>
        </p:txBody>
      </p:sp>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descr="Accent squares:  white open shape, shaded green block, and white block with text placeholder.">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5228338" y="537480"/>
            <a:ext cx="6117771" cy="573989"/>
          </a:xfrm>
        </p:spPr>
        <p:txBody>
          <a:bodyPr/>
          <a:lstStyle/>
          <a:p>
            <a:r>
              <a:rPr lang="en-US" dirty="0"/>
              <a:t>Edward de bono</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5228338" y="1126054"/>
            <a:ext cx="6076915" cy="407670"/>
          </a:xfrm>
        </p:spPr>
        <p:txBody>
          <a:bodyPr/>
          <a:lstStyle/>
          <a:p>
            <a:pPr algn="ctr"/>
            <a:r>
              <a:rPr lang="en-US" dirty="0"/>
              <a:t>Thoughts on the Way We Think</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494954" y="2060197"/>
            <a:ext cx="6117771" cy="3881362"/>
          </a:xfrm>
        </p:spPr>
        <p:txBody>
          <a:bodyPr>
            <a:normAutofit/>
          </a:bodyPr>
          <a:lstStyle/>
          <a:p>
            <a:pPr marL="0" indent="0">
              <a:buNone/>
            </a:pPr>
            <a:r>
              <a:rPr lang="en-US" sz="1800" b="1" dirty="0"/>
              <a:t> </a:t>
            </a:r>
            <a:endParaRPr lang="en-US" dirty="0"/>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2</a:t>
            </a:fld>
            <a:endParaRPr lang="en-US" dirty="0"/>
          </a:p>
        </p:txBody>
      </p:sp>
      <p:pic>
        <p:nvPicPr>
          <p:cNvPr id="5" name="Online Media 4" title="Lateral Thinking with Edward de Bono">
            <a:hlinkClick r:id="" action="ppaction://media"/>
            <a:extLst>
              <a:ext uri="{FF2B5EF4-FFF2-40B4-BE49-F238E27FC236}">
                <a16:creationId xmlns:a16="http://schemas.microsoft.com/office/drawing/2014/main" id="{BEAC6127-EF0A-495A-8F9E-957632662C97}"/>
              </a:ext>
            </a:extLst>
          </p:cNvPr>
          <p:cNvPicPr>
            <a:picLocks noRot="1" noChangeAspect="1"/>
          </p:cNvPicPr>
          <p:nvPr>
            <a:videoFile r:link="rId1"/>
          </p:nvPr>
        </p:nvPicPr>
        <p:blipFill>
          <a:blip r:embed="rId5"/>
          <a:stretch>
            <a:fillRect/>
          </a:stretch>
        </p:blipFill>
        <p:spPr>
          <a:xfrm>
            <a:off x="5439604" y="1543903"/>
            <a:ext cx="5829300" cy="4368800"/>
          </a:xfrm>
          <a:prstGeom prst="rect">
            <a:avLst/>
          </a:prstGeom>
        </p:spPr>
      </p:pic>
    </p:spTree>
    <p:extLst>
      <p:ext uri="{BB962C8B-B14F-4D97-AF65-F5344CB8AC3E}">
        <p14:creationId xmlns:p14="http://schemas.microsoft.com/office/powerpoint/2010/main" val="28336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Buildings" title="Two Buildings">
            <a:extLst>
              <a:ext uri="{FF2B5EF4-FFF2-40B4-BE49-F238E27FC236}">
                <a16:creationId xmlns:a16="http://schemas.microsoft.com/office/drawing/2014/main" id="{9EF82849-1FFF-4EE2-B6A4-C19B8A083067}"/>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p:pic>
      <p:sp>
        <p:nvSpPr>
          <p:cNvPr id="2" name="Footer Placeholder 1">
            <a:extLst>
              <a:ext uri="{FF2B5EF4-FFF2-40B4-BE49-F238E27FC236}">
                <a16:creationId xmlns:a16="http://schemas.microsoft.com/office/drawing/2014/main" id="{F17BB2B3-BB1E-4588-97D3-522970C829A4}"/>
              </a:ext>
            </a:extLst>
          </p:cNvPr>
          <p:cNvSpPr>
            <a:spLocks noGrp="1"/>
          </p:cNvSpPr>
          <p:nvPr>
            <p:ph type="ftr" sz="quarter" idx="14"/>
          </p:nvPr>
        </p:nvSpPr>
        <p:spPr/>
        <p:txBody>
          <a:bodyPr/>
          <a:lstStyle/>
          <a:p>
            <a:r>
              <a:rPr lang="en-US" dirty="0"/>
              <a:t>Add a Footer</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225230" y="1671280"/>
            <a:ext cx="5138057" cy="4529797"/>
          </a:xfrm>
        </p:spPr>
        <p:txBody>
          <a:bodyPr>
            <a:normAutofit fontScale="92500" lnSpcReduction="10000"/>
          </a:bodyPr>
          <a:lstStyle/>
          <a:p>
            <a:r>
              <a:rPr lang="en-US" sz="2200" dirty="0"/>
              <a:t>“……a set of processes that provides a deliberate, systematic way of thinking creatively that results in innovative thinking in a repeatable manner. While critical thinking is primarily concerned with judging the true value of statements and seeking errors. Lateral thinking is more concerned with the "movement value" of statements and ideas. A person uses lateral thinking to move from one known idea to creating new ideas. “ (</a:t>
            </a:r>
            <a:r>
              <a:rPr lang="en-US" sz="2200" dirty="0" err="1"/>
              <a:t>DeBono</a:t>
            </a:r>
            <a:r>
              <a:rPr lang="en-US" sz="2200" dirty="0"/>
              <a:t>)</a:t>
            </a:r>
          </a:p>
          <a:p>
            <a:endParaRPr lang="en-US" dirty="0"/>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766027" y="424746"/>
            <a:ext cx="5138057" cy="979308"/>
          </a:xfrm>
        </p:spPr>
        <p:txBody>
          <a:bodyPr/>
          <a:lstStyle/>
          <a:p>
            <a:r>
              <a:rPr lang="en-US" dirty="0"/>
              <a:t>Lateral Thinking is…….</a:t>
            </a:r>
          </a:p>
        </p:txBody>
      </p:sp>
      <p:sp>
        <p:nvSpPr>
          <p:cNvPr id="3" name="Slide Number Placeholder 2">
            <a:extLst>
              <a:ext uri="{FF2B5EF4-FFF2-40B4-BE49-F238E27FC236}">
                <a16:creationId xmlns:a16="http://schemas.microsoft.com/office/drawing/2014/main" id="{C25E833F-FD8B-46E5-BD16-A82D3EDA8554}"/>
              </a:ext>
            </a:extLst>
          </p:cNvPr>
          <p:cNvSpPr>
            <a:spLocks noGrp="1"/>
          </p:cNvSpPr>
          <p:nvPr>
            <p:ph type="sldNum" sz="quarter" idx="15"/>
          </p:nvPr>
        </p:nvSpPr>
        <p:spPr/>
        <p:txBody>
          <a:bodyPr/>
          <a:lstStyle/>
          <a:p>
            <a:fld id="{8C2E478F-E849-4A8C-AF1F-CBCC78A7CBFA}" type="slidenum">
              <a:rPr lang="en-US" smtClean="0"/>
              <a:pPr/>
              <a:t>3</a:t>
            </a:fld>
            <a:endParaRPr lang="en-US" dirty="0"/>
          </a:p>
        </p:txBody>
      </p:sp>
      <p:sp>
        <p:nvSpPr>
          <p:cNvPr id="10" name="Rectangle: Single Corner Snipped 9" descr="Footer accent box">
            <a:extLst>
              <a:ext uri="{FF2B5EF4-FFF2-40B4-BE49-F238E27FC236}">
                <a16:creationId xmlns:a16="http://schemas.microsoft.com/office/drawing/2014/main"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4853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ED2DC372-F50D-4241-956F-88217652F919}"/>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a:xfrm>
            <a:off x="-71015" y="0"/>
            <a:ext cx="12263015" cy="6858000"/>
          </a:xfrm>
        </p:spPr>
      </p:pic>
      <p:grpSp>
        <p:nvGrpSpPr>
          <p:cNvPr id="12" name="Group 11" descr="Accent squares:  white open shape, shaded green block, and white block with text placeholder.">
            <a:extLst>
              <a:ext uri="{FF2B5EF4-FFF2-40B4-BE49-F238E27FC236}">
                <a16:creationId xmlns:a16="http://schemas.microsoft.com/office/drawing/2014/main" id="{1101DF86-6B00-49D3-9EFB-456055F79899}"/>
              </a:ext>
            </a:extLst>
          </p:cNvPr>
          <p:cNvGrpSpPr/>
          <p:nvPr/>
        </p:nvGrpSpPr>
        <p:grpSpPr>
          <a:xfrm flipH="1" flipV="1">
            <a:off x="1063279" y="57285"/>
            <a:ext cx="7377336" cy="5443183"/>
            <a:chOff x="883522" y="408327"/>
            <a:chExt cx="5276606" cy="5768636"/>
          </a:xfrm>
        </p:grpSpPr>
        <p:sp>
          <p:nvSpPr>
            <p:cNvPr id="15" name="Rectangle 14">
              <a:extLst>
                <a:ext uri="{FF2B5EF4-FFF2-40B4-BE49-F238E27FC236}">
                  <a16:creationId xmlns:a16="http://schemas.microsoft.com/office/drawing/2014/main" id="{551A06BE-4DC9-42C3-9272-4EF3E833D5F5}"/>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8" name="Graphic 17" descr="Open white accent square">
              <a:extLst>
                <a:ext uri="{FF2B5EF4-FFF2-40B4-BE49-F238E27FC236}">
                  <a16:creationId xmlns:a16="http://schemas.microsoft.com/office/drawing/2014/main" id="{42A4A83C-0C6B-4A7C-B582-33988B027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2356115" y="674313"/>
            <a:ext cx="6084500" cy="1769608"/>
          </a:xfrm>
        </p:spPr>
        <p:txBody>
          <a:bodyPr>
            <a:normAutofit/>
          </a:bodyPr>
          <a:lstStyle/>
          <a:p>
            <a:r>
              <a:rPr lang="en-US" sz="2800" dirty="0">
                <a:solidFill>
                  <a:schemeClr val="bg1"/>
                </a:solidFill>
              </a:rPr>
              <a:t>Traditional/vertical thinking</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2438229" y="2540321"/>
            <a:ext cx="5823135" cy="2509291"/>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
            </a:pPr>
            <a:r>
              <a:rPr lang="en-US" dirty="0"/>
              <a:t>Often trying to think harder in the same direction may not be as useful as changing direction.</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Effort in the same direction will not necessarily help you achieve your goal. </a:t>
            </a:r>
          </a:p>
        </p:txBody>
      </p:sp>
      <p:sp>
        <p:nvSpPr>
          <p:cNvPr id="8" name="Footer Placeholder 7">
            <a:extLst>
              <a:ext uri="{FF2B5EF4-FFF2-40B4-BE49-F238E27FC236}">
                <a16:creationId xmlns:a16="http://schemas.microsoft.com/office/drawing/2014/main" id="{B534C07A-363B-4948-8546-2503B45830DC}"/>
              </a:ext>
            </a:extLst>
          </p:cNvPr>
          <p:cNvSpPr>
            <a:spLocks noGrp="1"/>
          </p:cNvSpPr>
          <p:nvPr>
            <p:ph type="ftr" sz="quarter" idx="16"/>
          </p:nvPr>
        </p:nvSpPr>
        <p:spPr/>
        <p:txBody>
          <a:bodyPr/>
          <a:lstStyle/>
          <a:p>
            <a:r>
              <a:rPr lang="en-US" dirty="0"/>
              <a:t>Add a Footer</a:t>
            </a:r>
          </a:p>
        </p:txBody>
      </p:sp>
      <p:sp>
        <p:nvSpPr>
          <p:cNvPr id="17" name="Rectangle: Single Corner Snipped 16" descr="Footer accent box">
            <a:extLst>
              <a:ext uri="{FF2B5EF4-FFF2-40B4-BE49-F238E27FC236}">
                <a16:creationId xmlns:a16="http://schemas.microsoft.com/office/drawing/2014/main" id="{D3377F02-85FB-4FAC-AC31-CF6E323FFE3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lide Number Placeholder 5">
            <a:extLst>
              <a:ext uri="{FF2B5EF4-FFF2-40B4-BE49-F238E27FC236}">
                <a16:creationId xmlns:a16="http://schemas.microsoft.com/office/drawing/2014/main" id="{9B86A7AA-7991-4038-A5AB-6D5D751095C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4</a:t>
            </a:fld>
            <a:endParaRPr lang="en-US" dirty="0"/>
          </a:p>
        </p:txBody>
      </p:sp>
    </p:spTree>
    <p:extLst>
      <p:ext uri="{BB962C8B-B14F-4D97-AF65-F5344CB8AC3E}">
        <p14:creationId xmlns:p14="http://schemas.microsoft.com/office/powerpoint/2010/main" val="423632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ED2DC372-F50D-4241-956F-88217652F919}"/>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a:xfrm>
            <a:off x="-71015" y="0"/>
            <a:ext cx="12263015" cy="6858000"/>
          </a:xfrm>
        </p:spPr>
      </p:pic>
      <p:grpSp>
        <p:nvGrpSpPr>
          <p:cNvPr id="12" name="Group 11" descr="Accent squares:  white open shape, shaded green block, and white block with text placeholder.">
            <a:extLst>
              <a:ext uri="{FF2B5EF4-FFF2-40B4-BE49-F238E27FC236}">
                <a16:creationId xmlns:a16="http://schemas.microsoft.com/office/drawing/2014/main" id="{1101DF86-6B00-49D3-9EFB-456055F79899}"/>
              </a:ext>
            </a:extLst>
          </p:cNvPr>
          <p:cNvGrpSpPr/>
          <p:nvPr/>
        </p:nvGrpSpPr>
        <p:grpSpPr>
          <a:xfrm flipH="1" flipV="1">
            <a:off x="1063279" y="57285"/>
            <a:ext cx="7377336" cy="6411018"/>
            <a:chOff x="883522" y="408327"/>
            <a:chExt cx="5276606" cy="5768636"/>
          </a:xfrm>
        </p:grpSpPr>
        <p:sp>
          <p:nvSpPr>
            <p:cNvPr id="15" name="Rectangle 14">
              <a:extLst>
                <a:ext uri="{FF2B5EF4-FFF2-40B4-BE49-F238E27FC236}">
                  <a16:creationId xmlns:a16="http://schemas.microsoft.com/office/drawing/2014/main" id="{551A06BE-4DC9-42C3-9272-4EF3E833D5F5}"/>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8" name="Graphic 17" descr="Open white accent square">
              <a:extLst>
                <a:ext uri="{FF2B5EF4-FFF2-40B4-BE49-F238E27FC236}">
                  <a16:creationId xmlns:a16="http://schemas.microsoft.com/office/drawing/2014/main" id="{42A4A83C-0C6B-4A7C-B582-33988B027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2356115" y="674313"/>
            <a:ext cx="6084500" cy="1769608"/>
          </a:xfrm>
        </p:spPr>
        <p:txBody>
          <a:bodyPr>
            <a:normAutofit/>
          </a:bodyPr>
          <a:lstStyle/>
          <a:p>
            <a:r>
              <a:rPr lang="en-US" sz="2800" dirty="0">
                <a:solidFill>
                  <a:schemeClr val="bg1"/>
                </a:solidFill>
              </a:rPr>
              <a:t>Lateral thinking by design</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2754920" y="2501206"/>
            <a:ext cx="5327194" cy="1665230"/>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“Lateral thinking deliberately distances itself from "vertical" or logical thinking (the classic method for problem solving: working out the solution step-by-step from the given data)” (</a:t>
            </a:r>
            <a:r>
              <a:rPr lang="en-US" dirty="0" err="1"/>
              <a:t>DeBono</a:t>
            </a:r>
            <a:r>
              <a:rPr lang="en-US" dirty="0"/>
              <a:t>)</a:t>
            </a:r>
          </a:p>
        </p:txBody>
      </p:sp>
      <p:sp>
        <p:nvSpPr>
          <p:cNvPr id="8" name="Footer Placeholder 7">
            <a:extLst>
              <a:ext uri="{FF2B5EF4-FFF2-40B4-BE49-F238E27FC236}">
                <a16:creationId xmlns:a16="http://schemas.microsoft.com/office/drawing/2014/main" id="{B534C07A-363B-4948-8546-2503B45830DC}"/>
              </a:ext>
            </a:extLst>
          </p:cNvPr>
          <p:cNvSpPr>
            <a:spLocks noGrp="1"/>
          </p:cNvSpPr>
          <p:nvPr>
            <p:ph type="ftr" sz="quarter" idx="16"/>
          </p:nvPr>
        </p:nvSpPr>
        <p:spPr/>
        <p:txBody>
          <a:bodyPr/>
          <a:lstStyle/>
          <a:p>
            <a:r>
              <a:rPr lang="en-US" dirty="0"/>
              <a:t>Add a Footer</a:t>
            </a:r>
          </a:p>
        </p:txBody>
      </p:sp>
      <p:sp>
        <p:nvSpPr>
          <p:cNvPr id="17" name="Rectangle: Single Corner Snipped 16" descr="Footer accent box">
            <a:extLst>
              <a:ext uri="{FF2B5EF4-FFF2-40B4-BE49-F238E27FC236}">
                <a16:creationId xmlns:a16="http://schemas.microsoft.com/office/drawing/2014/main" id="{D3377F02-85FB-4FAC-AC31-CF6E323FFE3E}"/>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lide Number Placeholder 5">
            <a:extLst>
              <a:ext uri="{FF2B5EF4-FFF2-40B4-BE49-F238E27FC236}">
                <a16:creationId xmlns:a16="http://schemas.microsoft.com/office/drawing/2014/main" id="{9B86A7AA-7991-4038-A5AB-6D5D751095C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5</a:t>
            </a:fld>
            <a:endParaRPr lang="en-US" dirty="0"/>
          </a:p>
        </p:txBody>
      </p:sp>
    </p:spTree>
    <p:extLst>
      <p:ext uri="{BB962C8B-B14F-4D97-AF65-F5344CB8AC3E}">
        <p14:creationId xmlns:p14="http://schemas.microsoft.com/office/powerpoint/2010/main" val="159922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8C001EA0-C1FE-4BFF-BAE0-93D031DC21E0}"/>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descr="Accent squares:  white open shape, shaded green block, and white block with text placeholder.">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LATERAL THINKING</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pPr algn="ctr"/>
            <a:r>
              <a:rPr lang="en-US" dirty="0"/>
              <a:t>THINKING TOOLS</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5494954" y="2060197"/>
            <a:ext cx="6117771" cy="3881362"/>
          </a:xfrm>
        </p:spPr>
        <p:txBody>
          <a:bodyPr>
            <a:normAutofit lnSpcReduction="10000"/>
          </a:bodyPr>
          <a:lstStyle/>
          <a:p>
            <a:r>
              <a:rPr lang="en-US" sz="1800" b="1" dirty="0"/>
              <a:t>Idea-generating tools </a:t>
            </a:r>
            <a:r>
              <a:rPr lang="en-US" dirty="0"/>
              <a:t>which break free your current thinking patterns from their usual pathways.</a:t>
            </a:r>
          </a:p>
          <a:p>
            <a:r>
              <a:rPr lang="en-US" sz="1800" b="1" dirty="0"/>
              <a:t>Focus tools </a:t>
            </a:r>
            <a:r>
              <a:rPr lang="en-US" dirty="0"/>
              <a:t>that open your mind to new possibilities in the search for new ideas.</a:t>
            </a:r>
          </a:p>
          <a:p>
            <a:r>
              <a:rPr lang="en-US" sz="1800" b="1" dirty="0"/>
              <a:t>Harvest tools</a:t>
            </a:r>
            <a:r>
              <a:rPr lang="en-US" sz="1800" dirty="0"/>
              <a:t> </a:t>
            </a:r>
            <a:r>
              <a:rPr lang="en-US" dirty="0"/>
              <a:t>that help maximize value is received from the idea generating output</a:t>
            </a:r>
          </a:p>
          <a:p>
            <a:r>
              <a:rPr lang="en-US" sz="1900" b="1" dirty="0"/>
              <a:t>Treatment tools</a:t>
            </a:r>
            <a:r>
              <a:rPr lang="en-US" sz="1900" dirty="0"/>
              <a:t> </a:t>
            </a:r>
            <a:r>
              <a:rPr lang="en-US" dirty="0"/>
              <a:t>that ground the creativity process by making the wild ideas and make them fit the real world constraints, resources, and support.</a:t>
            </a:r>
          </a:p>
        </p:txBody>
      </p:sp>
      <p:sp>
        <p:nvSpPr>
          <p:cNvPr id="2" name="Footer Placeholder 1">
            <a:extLst>
              <a:ext uri="{FF2B5EF4-FFF2-40B4-BE49-F238E27FC236}">
                <a16:creationId xmlns:a16="http://schemas.microsoft.com/office/drawing/2014/main" id="{80919F81-09E4-41AD-9E45-21C8A7FBC2E5}"/>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6556A3C9-6740-4558-AB5B-687741A63BDD}"/>
              </a:ext>
            </a:extLst>
          </p:cNvPr>
          <p:cNvSpPr>
            <a:spLocks noGrp="1"/>
          </p:cNvSpPr>
          <p:nvPr>
            <p:ph type="sldNum" sz="quarter" idx="17"/>
          </p:nvPr>
        </p:nvSpPr>
        <p:spPr/>
        <p:txBody>
          <a:bodyPr/>
          <a:lstStyle/>
          <a:p>
            <a:fld id="{8C2E478F-E849-4A8C-AF1F-CBCC78A7CBFA}" type="slidenum">
              <a:rPr lang="en-US" smtClean="0"/>
              <a:pPr/>
              <a:t>6</a:t>
            </a:fld>
            <a:endParaRPr lang="en-US" dirty="0"/>
          </a:p>
        </p:txBody>
      </p:sp>
    </p:spTree>
    <p:extLst>
      <p:ext uri="{BB962C8B-B14F-4D97-AF65-F5344CB8AC3E}">
        <p14:creationId xmlns:p14="http://schemas.microsoft.com/office/powerpoint/2010/main" val="25973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33542F-D085-445E-BEBE-DEE6D4F79CAD}"/>
              </a:ext>
            </a:extLst>
          </p:cNvPr>
          <p:cNvSpPr>
            <a:spLocks noGrp="1"/>
          </p:cNvSpPr>
          <p:nvPr>
            <p:ph type="body" idx="1"/>
          </p:nvPr>
        </p:nvSpPr>
        <p:spPr/>
        <p:txBody>
          <a:bodyPr/>
          <a:lstStyle/>
          <a:p>
            <a:r>
              <a:rPr lang="en-US" dirty="0"/>
              <a:t>LATERAL THINKING</a:t>
            </a:r>
          </a:p>
        </p:txBody>
      </p:sp>
      <p:sp>
        <p:nvSpPr>
          <p:cNvPr id="5" name="Content Placeholder 4">
            <a:extLst>
              <a:ext uri="{FF2B5EF4-FFF2-40B4-BE49-F238E27FC236}">
                <a16:creationId xmlns:a16="http://schemas.microsoft.com/office/drawing/2014/main" id="{FDF153A6-0E4B-417F-85BB-FD8402B100BD}"/>
              </a:ext>
            </a:extLst>
          </p:cNvPr>
          <p:cNvSpPr>
            <a:spLocks noGrp="1"/>
          </p:cNvSpPr>
          <p:nvPr>
            <p:ph sz="half" idx="2"/>
          </p:nvPr>
        </p:nvSpPr>
        <p:spPr/>
        <p:txBody>
          <a:bodyPr/>
          <a:lstStyle/>
          <a:p>
            <a:r>
              <a:rPr lang="en-US" dirty="0"/>
              <a:t>Lorem ipsum dolor sit amet, consectetur adipiscing elit. Ut gravida eros erat. </a:t>
            </a:r>
          </a:p>
          <a:p>
            <a:r>
              <a:rPr lang="en-US" dirty="0"/>
              <a:t>Proin a tellus sed risus lobortis sagittis eu quis est. Duis ut aliquam nisi. Suspendisse vehicula mi diam, </a:t>
            </a:r>
          </a:p>
          <a:p>
            <a:r>
              <a:rPr lang="en-US" dirty="0"/>
              <a:t>sit amet lacinia massa sodales ac. Fusce condimentum egestas nunc a  </a:t>
            </a:r>
          </a:p>
        </p:txBody>
      </p:sp>
      <p:pic>
        <p:nvPicPr>
          <p:cNvPr id="9" name="Picture Placeholder 8" descr="Two Buildings" title="Two Buildings">
            <a:extLst>
              <a:ext uri="{FF2B5EF4-FFF2-40B4-BE49-F238E27FC236}">
                <a16:creationId xmlns:a16="http://schemas.microsoft.com/office/drawing/2014/main" id="{422CBBF4-EF67-4184-9603-EC435F55D08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6" name="Text Placeholder 5">
            <a:extLst>
              <a:ext uri="{FF2B5EF4-FFF2-40B4-BE49-F238E27FC236}">
                <a16:creationId xmlns:a16="http://schemas.microsoft.com/office/drawing/2014/main" id="{89C32B2A-F443-47DA-A5C9-E0CCEC6C2F29}"/>
              </a:ext>
            </a:extLst>
          </p:cNvPr>
          <p:cNvSpPr>
            <a:spLocks noGrp="1"/>
          </p:cNvSpPr>
          <p:nvPr>
            <p:ph type="body" idx="13"/>
          </p:nvPr>
        </p:nvSpPr>
        <p:spPr/>
        <p:txBody>
          <a:bodyPr/>
          <a:lstStyle/>
          <a:p>
            <a:r>
              <a:rPr lang="en-US" dirty="0"/>
              <a:t>VERTICAL THINKING</a:t>
            </a:r>
          </a:p>
        </p:txBody>
      </p:sp>
      <p:sp>
        <p:nvSpPr>
          <p:cNvPr id="7" name="Content Placeholder 6">
            <a:extLst>
              <a:ext uri="{FF2B5EF4-FFF2-40B4-BE49-F238E27FC236}">
                <a16:creationId xmlns:a16="http://schemas.microsoft.com/office/drawing/2014/main" id="{53DDF559-AB16-43D3-96DE-5FD6A71C1A24}"/>
              </a:ext>
            </a:extLst>
          </p:cNvPr>
          <p:cNvSpPr>
            <a:spLocks noGrp="1"/>
          </p:cNvSpPr>
          <p:nvPr>
            <p:ph sz="half" idx="14"/>
          </p:nvPr>
        </p:nvSpPr>
        <p:spPr/>
        <p:txBody>
          <a:bodyPr/>
          <a:lstStyle/>
          <a:p>
            <a:r>
              <a:rPr lang="en-US" dirty="0"/>
              <a:t>Lorem ipsum dolor sit amet, consectetur adipiscing elit. Ut gravida eros erat. </a:t>
            </a:r>
          </a:p>
          <a:p>
            <a:r>
              <a:rPr lang="en-US" dirty="0"/>
              <a:t>Proin a tellus sed risus lobortis sagittis eu quis est. Duis ut aliquam nisi. Suspendisse vehicula mi diam, </a:t>
            </a:r>
          </a:p>
          <a:p>
            <a:r>
              <a:rPr lang="en-US" dirty="0"/>
              <a:t>sit amet lacinia massa sodales ac. Fusce condimentum egestas nunc a</a:t>
            </a:r>
          </a:p>
        </p:txBody>
      </p:sp>
      <p:sp>
        <p:nvSpPr>
          <p:cNvPr id="2" name="Footer Placeholder 1">
            <a:extLst>
              <a:ext uri="{FF2B5EF4-FFF2-40B4-BE49-F238E27FC236}">
                <a16:creationId xmlns:a16="http://schemas.microsoft.com/office/drawing/2014/main" id="{5483E2DD-4F96-4CE8-A9FE-FD5DF44C4CAC}"/>
              </a:ext>
            </a:extLst>
          </p:cNvPr>
          <p:cNvSpPr>
            <a:spLocks noGrp="1"/>
          </p:cNvSpPr>
          <p:nvPr>
            <p:ph type="ftr" sz="quarter" idx="16"/>
          </p:nvPr>
        </p:nvSpPr>
        <p:spPr/>
        <p:txBody>
          <a:bodyPr/>
          <a:lstStyle/>
          <a:p>
            <a:r>
              <a:rPr lang="en-US" dirty="0"/>
              <a:t>Add a Footer</a:t>
            </a:r>
          </a:p>
        </p:txBody>
      </p:sp>
      <p:sp>
        <p:nvSpPr>
          <p:cNvPr id="16" name="Slide Number Placeholder 15">
            <a:extLst>
              <a:ext uri="{FF2B5EF4-FFF2-40B4-BE49-F238E27FC236}">
                <a16:creationId xmlns:a16="http://schemas.microsoft.com/office/drawing/2014/main" id="{7EF05482-0999-42B8-A27E-59AAA26FB58E}"/>
              </a:ext>
            </a:extLst>
          </p:cNvPr>
          <p:cNvSpPr>
            <a:spLocks noGrp="1"/>
          </p:cNvSpPr>
          <p:nvPr>
            <p:ph type="sldNum" sz="quarter" idx="17"/>
          </p:nvPr>
        </p:nvSpPr>
        <p:spPr/>
        <p:txBody>
          <a:bodyPr/>
          <a:lstStyle/>
          <a:p>
            <a:fld id="{8C2E478F-E849-4A8C-AF1F-CBCC78A7CBFA}" type="slidenum">
              <a:rPr lang="en-US" smtClean="0"/>
              <a:pPr/>
              <a:t>7</a:t>
            </a:fld>
            <a:endParaRPr lang="en-US" dirty="0"/>
          </a:p>
        </p:txBody>
      </p:sp>
      <p:sp>
        <p:nvSpPr>
          <p:cNvPr id="15" name="Title 14" hidden="1">
            <a:extLst>
              <a:ext uri="{FF2B5EF4-FFF2-40B4-BE49-F238E27FC236}">
                <a16:creationId xmlns:a16="http://schemas.microsoft.com/office/drawing/2014/main" id="{A9B3BD41-12E6-4E88-8CE4-3A496CEA28A3}"/>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17438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a16="http://schemas.microsoft.com/office/drawing/2014/main" id="{00C713CD-79D0-408F-A140-FBAE3C602261}"/>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a:xfrm>
            <a:off x="2264229" y="0"/>
            <a:ext cx="9927771" cy="6858000"/>
          </a:xfrm>
        </p:spPr>
      </p:pic>
      <p:grpSp>
        <p:nvGrpSpPr>
          <p:cNvPr id="2" name="Group 1" descr="Accent squares:  white open shape, shaded green block, and white block with text placeholder.">
            <a:extLst>
              <a:ext uri="{FF2B5EF4-FFF2-40B4-BE49-F238E27FC236}">
                <a16:creationId xmlns:a16="http://schemas.microsoft.com/office/drawing/2014/main" id="{CCC577CF-CED3-44B1-AC3E-05C2556B41F4}"/>
              </a:ext>
            </a:extLst>
          </p:cNvPr>
          <p:cNvGrpSpPr/>
          <p:nvPr/>
        </p:nvGrpSpPr>
        <p:grpSpPr>
          <a:xfrm>
            <a:off x="883522" y="408327"/>
            <a:ext cx="5276606" cy="5768636"/>
            <a:chOff x="883522" y="408327"/>
            <a:chExt cx="5276606" cy="5768636"/>
          </a:xfrm>
        </p:grpSpPr>
        <p:sp>
          <p:nvSpPr>
            <p:cNvPr id="14" name="Rectangle 13">
              <a:extLst>
                <a:ext uri="{FF2B5EF4-FFF2-40B4-BE49-F238E27FC236}">
                  <a16:creationId xmlns:a16="http://schemas.microsoft.com/office/drawing/2014/main" id="{875940B9-0338-4FFA-9747-10812F028FB7}"/>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4" name="Rectangle 23">
              <a:extLst>
                <a:ext uri="{FF2B5EF4-FFF2-40B4-BE49-F238E27FC236}">
                  <a16:creationId xmlns:a16="http://schemas.microsoft.com/office/drawing/2014/main" id="{D4B52C7E-3049-4545-956A-6D8F73F234DB}"/>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3" name="Graphic 12" descr="Open accent square">
              <a:extLst>
                <a:ext uri="{FF2B5EF4-FFF2-40B4-BE49-F238E27FC236}">
                  <a16:creationId xmlns:a16="http://schemas.microsoft.com/office/drawing/2014/main" id="{46669882-9FD4-41D7-A5A6-A4A2E44A2A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938" y="1088572"/>
              <a:ext cx="4572000" cy="4572000"/>
            </a:xfrm>
            <a:prstGeom prst="rect">
              <a:avLst/>
            </a:prstGeom>
          </p:spPr>
        </p:pic>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a:xfrm>
            <a:off x="-224800" y="137620"/>
            <a:ext cx="5756168" cy="1295359"/>
          </a:xfrm>
        </p:spPr>
        <p:txBody>
          <a:bodyPr/>
          <a:lstStyle/>
          <a:p>
            <a:r>
              <a:rPr lang="en-US" dirty="0"/>
              <a:t>Lateral Thinking</a:t>
            </a:r>
          </a:p>
        </p:txBody>
      </p:sp>
      <p:sp>
        <p:nvSpPr>
          <p:cNvPr id="27" name="Text Placeholder 26">
            <a:extLst>
              <a:ext uri="{FF2B5EF4-FFF2-40B4-BE49-F238E27FC236}">
                <a16:creationId xmlns:a16="http://schemas.microsoft.com/office/drawing/2014/main" id="{863C256D-8187-4199-952C-D2BB841598F8}"/>
              </a:ext>
            </a:extLst>
          </p:cNvPr>
          <p:cNvSpPr>
            <a:spLocks noGrp="1"/>
          </p:cNvSpPr>
          <p:nvPr>
            <p:ph type="body" idx="13"/>
          </p:nvPr>
        </p:nvSpPr>
        <p:spPr>
          <a:xfrm>
            <a:off x="1121776" y="1324907"/>
            <a:ext cx="4351910" cy="296437"/>
          </a:xfrm>
        </p:spPr>
        <p:txBody>
          <a:bodyPr/>
          <a:lstStyle/>
          <a:p>
            <a:r>
              <a:rPr lang="en-US" dirty="0"/>
              <a:t>Impact on Leadership</a:t>
            </a:r>
          </a:p>
          <a:p>
            <a:r>
              <a:rPr lang="en-US" dirty="0"/>
              <a:t> </a:t>
            </a:r>
          </a:p>
        </p:txBody>
      </p:sp>
      <p:sp>
        <p:nvSpPr>
          <p:cNvPr id="3" name="Footer Placeholder 2">
            <a:extLst>
              <a:ext uri="{FF2B5EF4-FFF2-40B4-BE49-F238E27FC236}">
                <a16:creationId xmlns:a16="http://schemas.microsoft.com/office/drawing/2014/main" id="{6F5A9FF5-7F76-43F9-8EBE-606AC1E2C553}"/>
              </a:ext>
            </a:extLst>
          </p:cNvPr>
          <p:cNvSpPr>
            <a:spLocks noGrp="1"/>
          </p:cNvSpPr>
          <p:nvPr>
            <p:ph type="ftr" sz="quarter" idx="16"/>
          </p:nvPr>
        </p:nvSpPr>
        <p:spPr/>
        <p:txBody>
          <a:bodyPr/>
          <a:lstStyle/>
          <a:p>
            <a:r>
              <a:rPr lang="en-US" dirty="0"/>
              <a:t>Add a Footer</a:t>
            </a:r>
          </a:p>
        </p:txBody>
      </p:sp>
      <p:sp>
        <p:nvSpPr>
          <p:cNvPr id="11" name="Rectangle: Single Corner Snipped 10" descr="Footer accent box">
            <a:extLst>
              <a:ext uri="{FF2B5EF4-FFF2-40B4-BE49-F238E27FC236}">
                <a16:creationId xmlns:a16="http://schemas.microsoft.com/office/drawing/2014/main" id="{A39C0937-57CD-4C2F-B530-516994363917}"/>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4E8EC366-9118-4504-88CF-ABE80F98E7F0}"/>
              </a:ext>
            </a:extLst>
          </p:cNvPr>
          <p:cNvSpPr>
            <a:spLocks noGrp="1"/>
          </p:cNvSpPr>
          <p:nvPr>
            <p:ph type="sldNum" sz="quarter" idx="17"/>
          </p:nvPr>
        </p:nvSpPr>
        <p:spPr/>
        <p:txBody>
          <a:bodyPr/>
          <a:lstStyle/>
          <a:p>
            <a:fld id="{8C2E478F-E849-4A8C-AF1F-CBCC78A7CBFA}" type="slidenum">
              <a:rPr lang="en-US" smtClean="0"/>
              <a:pPr/>
              <a:t>8</a:t>
            </a:fld>
            <a:endParaRPr lang="en-US" dirty="0"/>
          </a:p>
        </p:txBody>
      </p:sp>
      <p:pic>
        <p:nvPicPr>
          <p:cNvPr id="5" name="Online Media 4" title="Edward de Bono - Full Interview with LeadersIn">
            <a:hlinkClick r:id="" action="ppaction://media"/>
            <a:extLst>
              <a:ext uri="{FF2B5EF4-FFF2-40B4-BE49-F238E27FC236}">
                <a16:creationId xmlns:a16="http://schemas.microsoft.com/office/drawing/2014/main" id="{AB86926C-2F5E-49AB-A79E-9EA915C6A16A}"/>
              </a:ext>
            </a:extLst>
          </p:cNvPr>
          <p:cNvPicPr>
            <a:picLocks noRot="1" noChangeAspect="1"/>
          </p:cNvPicPr>
          <p:nvPr>
            <a:videoFile r:link="rId1"/>
          </p:nvPr>
        </p:nvPicPr>
        <p:blipFill>
          <a:blip r:embed="rId7"/>
          <a:stretch>
            <a:fillRect/>
          </a:stretch>
        </p:blipFill>
        <p:spPr>
          <a:xfrm>
            <a:off x="20586" y="1912684"/>
            <a:ext cx="6096000" cy="3429000"/>
          </a:xfrm>
          <a:prstGeom prst="rect">
            <a:avLst/>
          </a:prstGeom>
        </p:spPr>
      </p:pic>
    </p:spTree>
    <p:extLst>
      <p:ext uri="{BB962C8B-B14F-4D97-AF65-F5344CB8AC3E}">
        <p14:creationId xmlns:p14="http://schemas.microsoft.com/office/powerpoint/2010/main" val="294830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DB54-3897-4872-B9B3-1888BB60FDFF}"/>
              </a:ext>
            </a:extLst>
          </p:cNvPr>
          <p:cNvSpPr>
            <a:spLocks noGrp="1"/>
          </p:cNvSpPr>
          <p:nvPr>
            <p:ph type="title"/>
          </p:nvPr>
        </p:nvSpPr>
        <p:spPr/>
        <p:txBody>
          <a:bodyPr/>
          <a:lstStyle/>
          <a:p>
            <a:r>
              <a:rPr lang="en-US" dirty="0"/>
              <a:t>YOUR TITLE GOES HERE</a:t>
            </a:r>
          </a:p>
        </p:txBody>
      </p:sp>
      <p:sp>
        <p:nvSpPr>
          <p:cNvPr id="4" name="Text Placeholder 3">
            <a:extLst>
              <a:ext uri="{FF2B5EF4-FFF2-40B4-BE49-F238E27FC236}">
                <a16:creationId xmlns:a16="http://schemas.microsoft.com/office/drawing/2014/main" id="{46E2CC9E-302A-4500-B0E3-4BE84867E197}"/>
              </a:ext>
            </a:extLst>
          </p:cNvPr>
          <p:cNvSpPr>
            <a:spLocks noGrp="1"/>
          </p:cNvSpPr>
          <p:nvPr>
            <p:ph type="body" idx="13"/>
          </p:nvPr>
        </p:nvSpPr>
        <p:spPr/>
        <p:txBody>
          <a:bodyPr/>
          <a:lstStyle/>
          <a:p>
            <a:r>
              <a:rPr lang="en-US" dirty="0"/>
              <a:t>SUBTITLE GOES HERE</a:t>
            </a:r>
          </a:p>
        </p:txBody>
      </p:sp>
      <p:sp>
        <p:nvSpPr>
          <p:cNvPr id="3" name="Content Placeholder 2">
            <a:extLst>
              <a:ext uri="{FF2B5EF4-FFF2-40B4-BE49-F238E27FC236}">
                <a16:creationId xmlns:a16="http://schemas.microsoft.com/office/drawing/2014/main" id="{A999491B-46DB-4307-8E1A-E1066E4FBAEB}"/>
              </a:ext>
            </a:extLst>
          </p:cNvPr>
          <p:cNvSpPr>
            <a:spLocks noGrp="1"/>
          </p:cNvSpPr>
          <p:nvPr>
            <p:ph idx="1"/>
          </p:nvPr>
        </p:nvSpPr>
        <p:spPr/>
        <p:txBody>
          <a:bodyPr>
            <a:normAutofit fontScale="85000" lnSpcReduction="10000"/>
          </a:bodyPr>
          <a:lstStyle/>
          <a:p>
            <a:pPr marL="0" indent="0">
              <a:buNone/>
            </a:pPr>
            <a:r>
              <a:rPr lang="en-US" dirty="0"/>
              <a:t>Lorem ipsum dolor sit amet, consectetur adipiscing elit. Ut gravida eros erat. Proin a tellus sed ri 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graphicFrame>
        <p:nvGraphicFramePr>
          <p:cNvPr id="10" name="Chart 3" descr="Chart">
            <a:extLst>
              <a:ext uri="{FF2B5EF4-FFF2-40B4-BE49-F238E27FC236}">
                <a16:creationId xmlns:a16="http://schemas.microsoft.com/office/drawing/2014/main" id="{0EB6D7F7-49BE-4D95-9DBA-99B2C7BD4949}"/>
              </a:ext>
            </a:extLst>
          </p:cNvPr>
          <p:cNvGraphicFramePr>
            <a:graphicFrameLocks noGrp="1"/>
          </p:cNvGraphicFramePr>
          <p:nvPr>
            <p:ph sz="quarter" idx="16"/>
            <p:extLst>
              <p:ext uri="{D42A27DB-BD31-4B8C-83A1-F6EECF244321}">
                <p14:modId xmlns:p14="http://schemas.microsoft.com/office/powerpoint/2010/main" val="3784325792"/>
              </p:ext>
            </p:extLst>
          </p:nvPr>
        </p:nvGraphicFramePr>
        <p:xfrm>
          <a:off x="6400800" y="469900"/>
          <a:ext cx="5219700" cy="5918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10">
            <a:extLst>
              <a:ext uri="{FF2B5EF4-FFF2-40B4-BE49-F238E27FC236}">
                <a16:creationId xmlns:a16="http://schemas.microsoft.com/office/drawing/2014/main" id="{27599ABA-671B-4E90-B4E8-5B2482234ACA}"/>
              </a:ext>
            </a:extLst>
          </p:cNvPr>
          <p:cNvSpPr>
            <a:spLocks noGrp="1"/>
          </p:cNvSpPr>
          <p:nvPr>
            <p:ph type="ftr" sz="quarter" idx="17"/>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A40D7403-0D24-42D0-9DE5-23601D8FBC17}"/>
              </a:ext>
            </a:extLst>
          </p:cNvPr>
          <p:cNvSpPr>
            <a:spLocks noGrp="1"/>
          </p:cNvSpPr>
          <p:nvPr>
            <p:ph type="sldNum" sz="quarter" idx="18"/>
          </p:nvPr>
        </p:nvSpPr>
        <p:spPr/>
        <p:txBody>
          <a:bodyPr/>
          <a:lstStyle/>
          <a:p>
            <a:fld id="{8C2E478F-E849-4A8C-AF1F-CBCC78A7CBFA}" type="slidenum">
              <a:rPr lang="en-US" smtClean="0"/>
              <a:pPr/>
              <a:t>9</a:t>
            </a:fld>
            <a:endParaRPr lang="en-US" dirty="0"/>
          </a:p>
        </p:txBody>
      </p:sp>
    </p:spTree>
    <p:extLst>
      <p:ext uri="{BB962C8B-B14F-4D97-AF65-F5344CB8AC3E}">
        <p14:creationId xmlns:p14="http://schemas.microsoft.com/office/powerpoint/2010/main" val="1507751133"/>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01_Presentation_AS - v4.potx" id="{D7CDF393-FDD4-437B-B94C-496AC1500528}" vid="{96D15EC4-ADBA-4147-B6BF-A6EFEFEB87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Dark modernist presentation</Template>
  <TotalTime>0</TotalTime>
  <Words>698</Words>
  <Application>Microsoft Office PowerPoint</Application>
  <PresentationFormat>Widescreen</PresentationFormat>
  <Paragraphs>1041</Paragraphs>
  <Slides>13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vt:lpstr>
      <vt:lpstr>Gill Sans Light</vt:lpstr>
      <vt:lpstr>Wingdings</vt:lpstr>
      <vt:lpstr>Office Theme</vt:lpstr>
      <vt:lpstr>Lateral thinking</vt:lpstr>
      <vt:lpstr>Edward de bono</vt:lpstr>
      <vt:lpstr>Lateral Thinking is…….</vt:lpstr>
      <vt:lpstr>Traditional/vertical thinking</vt:lpstr>
      <vt:lpstr>Lateral thinking by design</vt:lpstr>
      <vt:lpstr>LATERAL THINKING</vt:lpstr>
      <vt:lpstr>Title</vt:lpstr>
      <vt:lpstr>Lateral Thinking</vt:lpstr>
      <vt:lpstr>YOUR TITLE GOES HERE</vt:lpstr>
      <vt:lpstr>YOUR TITLE GOES HERE</vt:lpstr>
      <vt:lpstr>Title</vt:lpstr>
      <vt:lpstr>THANK YOU</vt:lpstr>
      <vt:lpstr>Customize this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2019-04-26T01:48:23Z</dcterms:created>
  <dcterms:modified xsi:type="dcterms:W3CDTF">2019-04-27T12:28:12Z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2018-08-01T18:17:20.6348874Z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